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4" autoAdjust="0"/>
    <p:restoredTop sz="95652" autoAdjust="0"/>
  </p:normalViewPr>
  <p:slideViewPr>
    <p:cSldViewPr snapToGrid="0">
      <p:cViewPr varScale="1">
        <p:scale>
          <a:sx n="70" d="100"/>
          <a:sy n="70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6141-707F-460A-B77D-4B1895782C9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61070-85FB-4567-BFD1-BDC7793CB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1070-85FB-4567-BFD1-BDC7793CBC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1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9D65-0D13-447B-BAF3-CB6EE681F2C1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69"/>
          <a:stretch/>
        </p:blipFill>
        <p:spPr>
          <a:xfrm>
            <a:off x="37097" y="34792"/>
            <a:ext cx="9143681" cy="182560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66695"/>
              </p:ext>
            </p:extLst>
          </p:nvPr>
        </p:nvGraphicFramePr>
        <p:xfrm>
          <a:off x="37098" y="1913384"/>
          <a:ext cx="7349059" cy="49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96">
                  <a:extLst>
                    <a:ext uri="{9D8B030D-6E8A-4147-A177-3AD203B41FA5}">
                      <a16:colId xmlns:a16="http://schemas.microsoft.com/office/drawing/2014/main" xmlns="" val="2707379349"/>
                    </a:ext>
                  </a:extLst>
                </a:gridCol>
                <a:gridCol w="1247588">
                  <a:extLst>
                    <a:ext uri="{9D8B030D-6E8A-4147-A177-3AD203B41FA5}">
                      <a16:colId xmlns:a16="http://schemas.microsoft.com/office/drawing/2014/main" xmlns="" val="4121654371"/>
                    </a:ext>
                  </a:extLst>
                </a:gridCol>
                <a:gridCol w="1044057">
                  <a:extLst>
                    <a:ext uri="{9D8B030D-6E8A-4147-A177-3AD203B41FA5}">
                      <a16:colId xmlns:a16="http://schemas.microsoft.com/office/drawing/2014/main" xmlns="" val="3339073419"/>
                    </a:ext>
                  </a:extLst>
                </a:gridCol>
                <a:gridCol w="1410788">
                  <a:extLst>
                    <a:ext uri="{9D8B030D-6E8A-4147-A177-3AD203B41FA5}">
                      <a16:colId xmlns:a16="http://schemas.microsoft.com/office/drawing/2014/main" xmlns="" val="3372248291"/>
                    </a:ext>
                  </a:extLst>
                </a:gridCol>
                <a:gridCol w="1135319">
                  <a:extLst>
                    <a:ext uri="{9D8B030D-6E8A-4147-A177-3AD203B41FA5}">
                      <a16:colId xmlns:a16="http://schemas.microsoft.com/office/drawing/2014/main" xmlns="" val="3319247664"/>
                    </a:ext>
                  </a:extLst>
                </a:gridCol>
                <a:gridCol w="1233411">
                  <a:extLst>
                    <a:ext uri="{9D8B030D-6E8A-4147-A177-3AD203B41FA5}">
                      <a16:colId xmlns:a16="http://schemas.microsoft.com/office/drawing/2014/main" xmlns="" val="121647946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1828027"/>
                  </a:ext>
                </a:extLst>
              </a:tr>
              <a:tr h="1289677">
                <a:tc rowSpan="2">
                  <a:txBody>
                    <a:bodyPr/>
                    <a:lstStyle/>
                    <a:p>
                      <a:r>
                        <a:rPr lang="en-US" sz="1050" dirty="0"/>
                        <a:t>Week 1</a:t>
                      </a: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14- 18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 28-Oct 2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12-16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26-30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9-13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23-27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7-11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Spaghetti with Lean Meat Sauce or Marina Sauce, with Caesar Salad, Fruit of the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Chicken Strips, Mashed Potato &amp; Hot Veggies with Side of Fruit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6 Pinwheel Ham and Cheese Sandwiches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Mini Rice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Krispie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 Square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Hamburger with Baked Potato Wedges or Veggie Sticks &amp; Dip and Side of Fruit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4 Garlic Breadsticks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Cucumber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muffin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92556"/>
                  </a:ext>
                </a:extLst>
              </a:tr>
              <a:tr h="408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6643653"/>
                  </a:ext>
                </a:extLst>
              </a:tr>
              <a:tr h="1670571">
                <a:tc rowSpan="2">
                  <a:txBody>
                    <a:bodyPr/>
                    <a:lstStyle/>
                    <a:p>
                      <a:r>
                        <a:rPr lang="en-US" sz="1050" dirty="0"/>
                        <a:t>Week 2</a:t>
                      </a: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Sept. 21-25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5-9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 19-23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2-6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16-20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30-Dec 4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 14-18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Vegetarian or Meat Lasagna with Tossed Salad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Pancakes topped with Berries, with  or without Ham Slice, Cucumber Slices 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2 Soft Taco Filled With Beef, with Tossed Garden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Fruit of the Day</a:t>
                      </a:r>
                      <a:endParaRPr lang="en-US" sz="9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Chicken Burger, Baked Wedges</a:t>
                      </a:r>
                      <a:r>
                        <a:rPr lang="en-US" sz="900" b="0" i="0" u="none" strike="noStrike" baseline="0" dirty="0">
                          <a:effectLst/>
                          <a:latin typeface="+mn-lt"/>
                        </a:rPr>
                        <a:t> or </a:t>
                      </a: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Veggie Sticks &amp; Dip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Naan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Pepperoni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Shredded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Brownie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Day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4165710"/>
                  </a:ext>
                </a:extLst>
              </a:tr>
              <a:tr h="11949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+mn-lt"/>
                        </a:rPr>
                        <a:t>Daily: Pizza, Hamburger, Chicken Burger, Soft Beef Tacos, Snack Wraps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28231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64" y="160695"/>
            <a:ext cx="4366195" cy="898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1368" y="994610"/>
            <a:ext cx="258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B02F6E-DDDF-458F-91E3-670201C1D938}"/>
              </a:ext>
            </a:extLst>
          </p:cNvPr>
          <p:cNvSpPr/>
          <p:nvPr/>
        </p:nvSpPr>
        <p:spPr>
          <a:xfrm>
            <a:off x="6499201" y="1058779"/>
            <a:ext cx="2607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7C80"/>
                </a:solidFill>
                <a:latin typeface="Cooper Black" panose="020B0604020202020204" pitchFamily="18" charset="0"/>
              </a:rPr>
              <a:t>Give Us a 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E645501-5C30-4B6A-9FA1-E900A4713278}"/>
              </a:ext>
            </a:extLst>
          </p:cNvPr>
          <p:cNvSpPr txBox="1"/>
          <p:nvPr/>
        </p:nvSpPr>
        <p:spPr>
          <a:xfrm>
            <a:off x="7386160" y="1892694"/>
            <a:ext cx="1757840" cy="871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xmlns="" id="{33C9541D-E710-4D04-9B70-95D0615D6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765818"/>
              </p:ext>
            </p:extLst>
          </p:nvPr>
        </p:nvGraphicFramePr>
        <p:xfrm>
          <a:off x="7386157" y="1913385"/>
          <a:ext cx="1757843" cy="526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183">
                  <a:extLst>
                    <a:ext uri="{9D8B030D-6E8A-4147-A177-3AD203B41FA5}">
                      <a16:colId xmlns:a16="http://schemas.microsoft.com/office/drawing/2014/main" xmlns="" val="1649420805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xmlns="" val="2436626675"/>
                    </a:ext>
                  </a:extLst>
                </a:gridCol>
              </a:tblGrid>
              <a:tr h="492928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Meal Price : 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Includes Milk</a:t>
                      </a:r>
                    </a:p>
                    <a:p>
                      <a:endParaRPr lang="en-US" sz="80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Sandwiches:</a:t>
                      </a:r>
                    </a:p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Grilled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Salad Sandwich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Egg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Drinks: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250ml Milk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Bottled Water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Frozen Juice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Juice Boxes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Salads: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Caesar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Garden Salad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Add Chicken to your salad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Other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Pizza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Burger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Hamburger</a:t>
                      </a:r>
                    </a:p>
                    <a:p>
                      <a:r>
                        <a:rPr lang="en-US" sz="800" b="0" baseline="0" dirty="0" err="1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CheeseBurger</a:t>
                      </a:r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 Wraps</a:t>
                      </a:r>
                    </a:p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Snacks: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Veggies and 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Crackers &amp; Cheese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Fresh Fruit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Fruit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Apple Slices w/Dip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Pudding Cup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Cookie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Muffin</a:t>
                      </a:r>
                    </a:p>
                    <a:p>
                      <a:r>
                        <a:rPr lang="en-US" sz="8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Banana Bread</a:t>
                      </a:r>
                    </a:p>
                    <a:p>
                      <a:endParaRPr lang="en-US" sz="8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$5.25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$0.55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$3.85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$3.85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$4.25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$4.00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5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$2.25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$2.00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$0.75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85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0</a:t>
                      </a: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200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54206305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AA0592E-1B2B-48FF-8200-DD1F38D62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18" y="5883172"/>
            <a:ext cx="6081139" cy="97482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5D18DF54-DEB0-4D20-993F-E14D855B9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36238"/>
              </p:ext>
            </p:extLst>
          </p:nvPr>
        </p:nvGraphicFramePr>
        <p:xfrm>
          <a:off x="1301262" y="6831623"/>
          <a:ext cx="7921869" cy="365760"/>
        </p:xfrm>
        <a:graphic>
          <a:graphicData uri="http://schemas.openxmlformats.org/drawingml/2006/table">
            <a:tbl>
              <a:tblPr/>
              <a:tblGrid>
                <a:gridCol w="7921869">
                  <a:extLst>
                    <a:ext uri="{9D8B030D-6E8A-4147-A177-3AD203B41FA5}">
                      <a16:colId xmlns:a16="http://schemas.microsoft.com/office/drawing/2014/main" xmlns="" val="1198698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38191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718535C-C378-4D03-87DB-AE77FFDCA051}"/>
              </a:ext>
            </a:extLst>
          </p:cNvPr>
          <p:cNvSpPr txBox="1"/>
          <p:nvPr/>
        </p:nvSpPr>
        <p:spPr>
          <a:xfrm>
            <a:off x="3394987" y="1476092"/>
            <a:ext cx="258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Elementary-Middle Menu</a:t>
            </a:r>
          </a:p>
        </p:txBody>
      </p:sp>
    </p:spTree>
    <p:extLst>
      <p:ext uri="{BB962C8B-B14F-4D97-AF65-F5344CB8AC3E}">
        <p14:creationId xmlns:p14="http://schemas.microsoft.com/office/powerpoint/2010/main" val="216617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Cafeteria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3CE51271865E4543B559134746375B8E" ma:contentTypeVersion="9" ma:contentTypeDescription="" ma:contentTypeScope="" ma:versionID="79649141bb072c32cbf9d30f3abd6d28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5c376940b025f06af7699d71142bb99b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405727-C983-4737-A2AA-3E51AF88AC89}"/>
</file>

<file path=customXml/itemProps2.xml><?xml version="1.0" encoding="utf-8"?>
<ds:datastoreItem xmlns:ds="http://schemas.openxmlformats.org/officeDocument/2006/customXml" ds:itemID="{8B43A76D-7912-4586-8246-C01791A930E6}"/>
</file>

<file path=customXml/itemProps3.xml><?xml version="1.0" encoding="utf-8"?>
<ds:datastoreItem xmlns:ds="http://schemas.openxmlformats.org/officeDocument/2006/customXml" ds:itemID="{B25E29E6-FDEE-4562-9E42-029A7B36B1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334</Words>
  <Application>Microsoft Office PowerPoint</Application>
  <PresentationFormat>On-screen Show (4:3)</PresentationFormat>
  <Paragraphs>130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65 Medium</vt:lpstr>
      <vt:lpstr>Avenir 65 Medium</vt:lpstr>
      <vt:lpstr>Calibri</vt:lpstr>
      <vt:lpstr>Calibri Light</vt:lpstr>
      <vt:lpstr>Century Gothic</vt:lpstr>
      <vt:lpstr>Cooper Black</vt:lpstr>
      <vt:lpstr>Office Theme</vt:lpstr>
      <vt:lpstr>PowerPoint Presentation</vt:lpstr>
    </vt:vector>
  </TitlesOfParts>
  <Company>Compass Group North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Meaghan</dc:creator>
  <cp:lastModifiedBy>Thorne, Patricia (ASD-W)</cp:lastModifiedBy>
  <cp:revision>21</cp:revision>
  <cp:lastPrinted>2020-08-17T19:47:22Z</cp:lastPrinted>
  <dcterms:created xsi:type="dcterms:W3CDTF">2020-05-06T13:23:52Z</dcterms:created>
  <dcterms:modified xsi:type="dcterms:W3CDTF">2020-09-11T12:47:56Z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0x010100F2A1E1E4D320C749A22EC3F91FD053D6003CE51271865E4543B559134746375B8E</vt:lpwstr>
  </property>
</Properties>
</file>